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4" r:id="rId4"/>
    <p:sldId id="258" r:id="rId5"/>
    <p:sldId id="266" r:id="rId6"/>
    <p:sldId id="265" r:id="rId7"/>
    <p:sldId id="260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4B47-4D65-44DD-80CA-C50A3FC099D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967F1-1128-4CF8-85A1-7152DA82438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967F1-1128-4CF8-85A1-7152DA824382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07.02.2017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268D28-66AB-4B87-B091-10A06EC34B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Arcade_Volleyb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Volejbal</a:t>
            </a:r>
            <a:endParaRPr lang="sk-SK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Viktor </a:t>
            </a:r>
            <a:r>
              <a:rPr lang="en-US" dirty="0" err="1" smtClean="0"/>
              <a:t>Olejár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Univerzita</a:t>
            </a:r>
            <a:r>
              <a:rPr lang="en-US" dirty="0" smtClean="0"/>
              <a:t> P. J. </a:t>
            </a:r>
            <a:r>
              <a:rPr lang="en-US" dirty="0" err="1" smtClean="0"/>
              <a:t>Šafárika</a:t>
            </a:r>
            <a:r>
              <a:rPr lang="en-US" dirty="0" smtClean="0"/>
              <a:t> v </a:t>
            </a:r>
            <a:r>
              <a:rPr lang="en-US" dirty="0" err="1" smtClean="0"/>
              <a:t>Košiciach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Cieľ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a </a:t>
            </a:r>
            <a:r>
              <a:rPr lang="en-US" dirty="0" err="1" smtClean="0"/>
              <a:t>motivácia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Hlavná</a:t>
            </a:r>
            <a:r>
              <a:rPr lang="en-US" dirty="0" smtClean="0"/>
              <a:t> </a:t>
            </a:r>
            <a:r>
              <a:rPr lang="en-US" dirty="0" err="1" smtClean="0"/>
              <a:t>inšpirácia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https://en.wikipedia.org/wiki/Arcade_Volleyball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en-US" dirty="0" err="1" smtClean="0"/>
              <a:t>jednoduchej</a:t>
            </a:r>
            <a:r>
              <a:rPr lang="en-US" dirty="0" smtClean="0"/>
              <a:t> 2D </a:t>
            </a:r>
            <a:r>
              <a:rPr lang="en-US" dirty="0" err="1" smtClean="0"/>
              <a:t>hry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hráči</a:t>
            </a:r>
            <a:r>
              <a:rPr lang="en-US" dirty="0" smtClean="0"/>
              <a:t> </a:t>
            </a:r>
            <a:r>
              <a:rPr lang="en-US" dirty="0" err="1" smtClean="0"/>
              <a:t>odbíjajú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loptu</a:t>
            </a:r>
            <a:r>
              <a:rPr lang="en-US" dirty="0" smtClean="0"/>
              <a:t> 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err="1" smtClean="0"/>
              <a:t>sieť</a:t>
            </a:r>
            <a:r>
              <a:rPr lang="en-US" dirty="0" smtClean="0"/>
              <a:t> </a:t>
            </a:r>
            <a:r>
              <a:rPr lang="en-US" dirty="0" err="1" smtClean="0"/>
              <a:t>takým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spôsobom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získali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cieľový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bodov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a </a:t>
            </a:r>
            <a:r>
              <a:rPr lang="en-US" dirty="0" err="1" smtClean="0"/>
              <a:t>zvíťazili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9458" name="Picture 2" descr="Výsledok vyh&amp;lcaron;adávania obrázkov pre dopyt arcade volley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972983"/>
            <a:ext cx="4419600" cy="288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Postup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Tvorba</a:t>
            </a:r>
            <a:r>
              <a:rPr lang="en-US" dirty="0" smtClean="0"/>
              <a:t> </a:t>
            </a:r>
            <a:r>
              <a:rPr lang="en-US" dirty="0" err="1" smtClean="0"/>
              <a:t>skúšobného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testovanie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en-US" dirty="0" err="1" smtClean="0"/>
              <a:t>nutných</a:t>
            </a:r>
            <a:r>
              <a:rPr lang="en-US" dirty="0" smtClean="0"/>
              <a:t> </a:t>
            </a:r>
            <a:r>
              <a:rPr lang="en-US" dirty="0" err="1" smtClean="0"/>
              <a:t>základov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dirty="0" smtClean="0"/>
              <a:t> pre </a:t>
            </a:r>
            <a:r>
              <a:rPr lang="en-US" dirty="0" err="1" smtClean="0"/>
              <a:t>overenie</a:t>
            </a:r>
            <a:r>
              <a:rPr lang="en-US" dirty="0" smtClean="0"/>
              <a:t> </a:t>
            </a:r>
            <a:r>
              <a:rPr lang="en-US" dirty="0" err="1" smtClean="0"/>
              <a:t>testovaných</a:t>
            </a:r>
            <a:r>
              <a:rPr lang="en-US" dirty="0" smtClean="0"/>
              <a:t> </a:t>
            </a:r>
            <a:r>
              <a:rPr lang="en-US" dirty="0" err="1" smtClean="0"/>
              <a:t>nápadov</a:t>
            </a:r>
            <a:endParaRPr lang="en-US" dirty="0" smtClean="0"/>
          </a:p>
          <a:p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en-US" dirty="0" err="1" smtClean="0"/>
              <a:t>funkčných</a:t>
            </a:r>
            <a:r>
              <a:rPr lang="en-US" dirty="0" smtClean="0"/>
              <a:t> </a:t>
            </a:r>
            <a:r>
              <a:rPr lang="en-US" dirty="0" err="1" smtClean="0"/>
              <a:t>tlačidiel</a:t>
            </a:r>
            <a:endParaRPr lang="en-US" dirty="0" smtClean="0"/>
          </a:p>
          <a:p>
            <a:r>
              <a:rPr lang="en-US" dirty="0" err="1" smtClean="0"/>
              <a:t>Pridanie</a:t>
            </a:r>
            <a:r>
              <a:rPr lang="en-US" dirty="0" smtClean="0"/>
              <a:t> </a:t>
            </a:r>
            <a:r>
              <a:rPr lang="en-US" dirty="0" err="1" smtClean="0"/>
              <a:t>lopty</a:t>
            </a:r>
            <a:r>
              <a:rPr lang="en-US" dirty="0" smtClean="0"/>
              <a:t> a </a:t>
            </a:r>
            <a:r>
              <a:rPr lang="en-US" dirty="0" err="1" smtClean="0"/>
              <a:t>interakcie</a:t>
            </a:r>
            <a:r>
              <a:rPr lang="en-US" dirty="0" smtClean="0"/>
              <a:t> </a:t>
            </a:r>
            <a:r>
              <a:rPr lang="en-US" dirty="0" err="1" smtClean="0"/>
              <a:t>lopty</a:t>
            </a:r>
            <a:r>
              <a:rPr lang="en-US" dirty="0" smtClean="0"/>
              <a:t> s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okolím</a:t>
            </a:r>
            <a:endParaRPr lang="en-US" dirty="0" smtClean="0"/>
          </a:p>
          <a:p>
            <a:r>
              <a:rPr lang="en-US" dirty="0" err="1" smtClean="0"/>
              <a:t>Pridanie</a:t>
            </a:r>
            <a:r>
              <a:rPr lang="en-US" dirty="0" smtClean="0"/>
              <a:t> </a:t>
            </a:r>
            <a:r>
              <a:rPr lang="en-US" dirty="0" err="1" smtClean="0"/>
              <a:t>grafických</a:t>
            </a:r>
            <a:r>
              <a:rPr lang="en-US" dirty="0" smtClean="0"/>
              <a:t> a </a:t>
            </a:r>
            <a:r>
              <a:rPr lang="en-US" dirty="0" err="1" smtClean="0"/>
              <a:t>zvukových</a:t>
            </a:r>
            <a:r>
              <a:rPr lang="en-US" dirty="0" smtClean="0"/>
              <a:t> </a:t>
            </a:r>
            <a:r>
              <a:rPr lang="en-US" dirty="0" err="1" smtClean="0"/>
              <a:t>prvkov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endParaRPr lang="en-US" dirty="0" smtClean="0"/>
          </a:p>
          <a:p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en-US" dirty="0" err="1" smtClean="0"/>
              <a:t>okna</a:t>
            </a:r>
            <a:r>
              <a:rPr lang="en-US" dirty="0" smtClean="0"/>
              <a:t> pre </a:t>
            </a:r>
            <a:r>
              <a:rPr lang="en-US" dirty="0" err="1" smtClean="0"/>
              <a:t>nastavenia</a:t>
            </a:r>
            <a:r>
              <a:rPr lang="en-US" dirty="0" smtClean="0"/>
              <a:t> </a:t>
            </a:r>
            <a:r>
              <a:rPr lang="en-US" dirty="0" err="1" smtClean="0"/>
              <a:t>hry</a:t>
            </a:r>
            <a:endParaRPr lang="en-US" dirty="0" smtClean="0"/>
          </a:p>
          <a:p>
            <a:r>
              <a:rPr lang="en-US" dirty="0" err="1" smtClean="0"/>
              <a:t>Testovanie</a:t>
            </a:r>
            <a:r>
              <a:rPr lang="en-US" dirty="0" smtClean="0"/>
              <a:t> a </a:t>
            </a:r>
            <a:r>
              <a:rPr lang="en-US" dirty="0" err="1" smtClean="0"/>
              <a:t>dodatočné</a:t>
            </a:r>
            <a:r>
              <a:rPr lang="en-US" dirty="0" smtClean="0"/>
              <a:t> </a:t>
            </a:r>
            <a:r>
              <a:rPr lang="en-US" dirty="0" err="1" smtClean="0"/>
              <a:t>úpravy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Content Placeholder 9" descr="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343400" y="142875"/>
            <a:ext cx="3810000" cy="2143125"/>
          </a:xfrm>
        </p:spPr>
      </p:pic>
      <p:pic>
        <p:nvPicPr>
          <p:cNvPr id="18433" name="Picture 1" descr="C:\Users\Viktor\Desktop\Prezentacia VOLEJBAL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343397" y="2362199"/>
            <a:ext cx="3810002" cy="2177853"/>
          </a:xfrm>
          <a:prstGeom prst="rect">
            <a:avLst/>
          </a:prstGeom>
          <a:noFill/>
        </p:spPr>
      </p:pic>
      <p:pic>
        <p:nvPicPr>
          <p:cNvPr id="18435" name="Picture 3" descr="C:\Users\Viktor\Desktop\Prezentacia VOLEJBAL\Skusk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3930452" cy="2209800"/>
          </a:xfrm>
          <a:prstGeom prst="rect">
            <a:avLst/>
          </a:prstGeom>
          <a:noFill/>
        </p:spPr>
      </p:pic>
      <p:pic>
        <p:nvPicPr>
          <p:cNvPr id="18436" name="Picture 4" descr="C:\Users\Viktor\Desktop\Prezentacia VOLEJBAL\Skusk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09800"/>
            <a:ext cx="3956845" cy="2224639"/>
          </a:xfrm>
          <a:prstGeom prst="rect">
            <a:avLst/>
          </a:prstGeom>
          <a:noFill/>
        </p:spPr>
      </p:pic>
      <p:pic>
        <p:nvPicPr>
          <p:cNvPr id="18437" name="Picture 5" descr="C:\Users\Viktor\Desktop\Prezentacia VOLEJBAL\Skuska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0"/>
            <a:ext cx="3930452" cy="2209800"/>
          </a:xfrm>
          <a:prstGeom prst="rect">
            <a:avLst/>
          </a:prstGeom>
          <a:noFill/>
        </p:spPr>
      </p:pic>
      <p:pic>
        <p:nvPicPr>
          <p:cNvPr id="18438" name="Picture 6" descr="C:\Users\Viktor\Desktop\Prezentacia VOLEJBAL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399" y="4724400"/>
            <a:ext cx="379306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1506" name="Picture 2" descr="C:\Users\Viktor\Desktop\Prezentacia VOLEJBAL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14875"/>
            <a:ext cx="3886200" cy="2143125"/>
          </a:xfrm>
          <a:prstGeom prst="rect">
            <a:avLst/>
          </a:prstGeom>
          <a:noFill/>
        </p:spPr>
      </p:pic>
      <p:pic>
        <p:nvPicPr>
          <p:cNvPr id="21507" name="Picture 3" descr="C:\Users\Viktor\Desktop\Prezentacia VOLEJBAL\Skuska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3930452" cy="2209800"/>
          </a:xfrm>
          <a:prstGeom prst="rect">
            <a:avLst/>
          </a:prstGeom>
          <a:noFill/>
        </p:spPr>
      </p:pic>
      <p:pic>
        <p:nvPicPr>
          <p:cNvPr id="21508" name="Picture 4" descr="C:\Users\Viktor\Desktop\Prezentacia VOLEJBAL\Skuska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3930451" cy="2209800"/>
          </a:xfrm>
          <a:prstGeom prst="rect">
            <a:avLst/>
          </a:prstGeom>
          <a:noFill/>
        </p:spPr>
      </p:pic>
      <p:pic>
        <p:nvPicPr>
          <p:cNvPr id="21510" name="Picture 6" descr="C:\Users\Viktor\Desktop\Prezentacia VOLEJBAL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767667" y="1947333"/>
            <a:ext cx="541866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Triedy</a:t>
            </a:r>
            <a:r>
              <a:rPr lang="en-US" dirty="0" smtClean="0"/>
              <a:t> v </a:t>
            </a:r>
            <a:r>
              <a:rPr lang="en-US" dirty="0" err="1" smtClean="0"/>
              <a:t>projekte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Rozširujúce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Stage: </a:t>
            </a:r>
            <a:r>
              <a:rPr lang="en-US" dirty="0" err="1" smtClean="0"/>
              <a:t>Volejbal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Scene:</a:t>
            </a:r>
            <a:r>
              <a:rPr lang="en-US" dirty="0" smtClean="0"/>
              <a:t> </a:t>
            </a:r>
            <a:r>
              <a:rPr lang="en-US" dirty="0" err="1" smtClean="0"/>
              <a:t>HlavneMenu</a:t>
            </a:r>
            <a:r>
              <a:rPr lang="en-US" dirty="0" smtClean="0"/>
              <a:t>, </a:t>
            </a:r>
            <a:r>
              <a:rPr lang="en-US" dirty="0" err="1" smtClean="0"/>
              <a:t>Ihrisko</a:t>
            </a:r>
            <a:r>
              <a:rPr lang="en-US" dirty="0" smtClean="0"/>
              <a:t>, </a:t>
            </a:r>
            <a:r>
              <a:rPr lang="en-US" dirty="0" err="1" smtClean="0"/>
              <a:t>Pravidla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Actor: </a:t>
            </a:r>
            <a:r>
              <a:rPr lang="en-US" dirty="0" err="1" smtClean="0"/>
              <a:t>Hrac</a:t>
            </a:r>
            <a:r>
              <a:rPr lang="en-US" dirty="0" smtClean="0"/>
              <a:t>, </a:t>
            </a:r>
            <a:r>
              <a:rPr lang="en-US" dirty="0" err="1" smtClean="0"/>
              <a:t>Lopta</a:t>
            </a:r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Pane: </a:t>
            </a:r>
            <a:r>
              <a:rPr lang="en-US" dirty="0" err="1" smtClean="0"/>
              <a:t>TabulkaBodov</a:t>
            </a:r>
            <a:r>
              <a:rPr lang="en-US" dirty="0" smtClean="0"/>
              <a:t>, </a:t>
            </a:r>
            <a:r>
              <a:rPr lang="en-US" dirty="0" err="1" smtClean="0"/>
              <a:t>TlacitkoHudby</a:t>
            </a:r>
            <a:r>
              <a:rPr lang="en-US" dirty="0" smtClean="0"/>
              <a:t>, 		    </a:t>
            </a:r>
            <a:r>
              <a:rPr lang="en-US" dirty="0" err="1" smtClean="0"/>
              <a:t>NaspatDoMenu</a:t>
            </a:r>
            <a:r>
              <a:rPr lang="en-US" dirty="0" smtClean="0"/>
              <a:t>, </a:t>
            </a:r>
            <a:r>
              <a:rPr lang="en-US" dirty="0" err="1" smtClean="0"/>
              <a:t>KoniecHry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err="1" smtClean="0"/>
              <a:t>JFrame</a:t>
            </a:r>
            <a:r>
              <a:rPr lang="en-US" b="1" dirty="0" smtClean="0"/>
              <a:t>: </a:t>
            </a:r>
            <a:r>
              <a:rPr lang="en-US" dirty="0" err="1" smtClean="0"/>
              <a:t>Nastavenia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Parametre</a:t>
            </a:r>
            <a:r>
              <a:rPr lang="en-US" dirty="0" smtClean="0"/>
              <a:t> (</a:t>
            </a:r>
            <a:r>
              <a:rPr lang="en-US" dirty="0" err="1" smtClean="0"/>
              <a:t>práca</a:t>
            </a:r>
            <a:r>
              <a:rPr lang="en-US" dirty="0" smtClean="0"/>
              <a:t> s </a:t>
            </a:r>
            <a:r>
              <a:rPr lang="en-US" dirty="0" err="1" smtClean="0"/>
              <a:t>parametrami</a:t>
            </a:r>
            <a:r>
              <a:rPr lang="en-US" dirty="0" smtClean="0"/>
              <a:t> </a:t>
            </a:r>
            <a:r>
              <a:rPr lang="en-US" dirty="0" err="1" smtClean="0"/>
              <a:t>hry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Ďakujem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pozornosť</a:t>
            </a:r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975</TotalTime>
  <Words>98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Volejbal</vt:lpstr>
      <vt:lpstr>Cieľ práce a motivácia</vt:lpstr>
      <vt:lpstr>Postup práce</vt:lpstr>
      <vt:lpstr>Slide 4</vt:lpstr>
      <vt:lpstr>Slide 5</vt:lpstr>
      <vt:lpstr>Triedy v projekte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Volejbal</dc:title>
  <dc:creator>Viktor Olejár</dc:creator>
  <cp:lastModifiedBy>Viktor Olejár</cp:lastModifiedBy>
  <cp:revision>25</cp:revision>
  <dcterms:created xsi:type="dcterms:W3CDTF">2017-02-06T18:40:26Z</dcterms:created>
  <dcterms:modified xsi:type="dcterms:W3CDTF">2017-04-25T18:08:19Z</dcterms:modified>
</cp:coreProperties>
</file>